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300" r:id="rId2"/>
    <p:sldId id="256" r:id="rId3"/>
    <p:sldId id="275" r:id="rId4"/>
    <p:sldId id="258" r:id="rId5"/>
    <p:sldId id="297" r:id="rId6"/>
    <p:sldId id="309" r:id="rId7"/>
    <p:sldId id="320" r:id="rId8"/>
    <p:sldId id="278" r:id="rId9"/>
    <p:sldId id="266" r:id="rId10"/>
    <p:sldId id="280" r:id="rId11"/>
    <p:sldId id="263" r:id="rId12"/>
    <p:sldId id="298" r:id="rId13"/>
    <p:sldId id="321" r:id="rId14"/>
    <p:sldId id="322" r:id="rId15"/>
    <p:sldId id="316" r:id="rId16"/>
    <p:sldId id="304" r:id="rId17"/>
    <p:sldId id="303" r:id="rId18"/>
    <p:sldId id="311" r:id="rId19"/>
    <p:sldId id="307" r:id="rId20"/>
    <p:sldId id="312" r:id="rId21"/>
    <p:sldId id="296" r:id="rId22"/>
    <p:sldId id="270" r:id="rId23"/>
    <p:sldId id="269" r:id="rId24"/>
    <p:sldId id="282" r:id="rId25"/>
    <p:sldId id="283" r:id="rId26"/>
    <p:sldId id="299" r:id="rId27"/>
    <p:sldId id="323" r:id="rId28"/>
    <p:sldId id="324" r:id="rId29"/>
    <p:sldId id="317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07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9CEF39-F192-41B5-A163-E86B13AEFA9D}" type="datetimeFigureOut">
              <a:rPr lang="en-US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C73E53-DA15-47C9-9C67-5F8B3BE9C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3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5352F44-9355-4F26-B2A4-300B08FE7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89859A-13E0-4BDF-A02F-C24D75369F33}" type="slidenum">
              <a:rPr lang="en-US" altLang="en-US" sz="1200"/>
              <a:pPr/>
              <a:t>16</a:t>
            </a:fld>
            <a:endParaRPr lang="en-US" altLang="en-US" sz="1200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3868818-9C3A-41FB-91D5-2BBEF1D81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5424038-EB82-4F63-827A-C5DD8B66F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14AE04-1923-4A4A-80D2-8D8B423141CC}" type="slidenum">
              <a:rPr lang="en-US" altLang="en-US" sz="1200"/>
              <a:pPr/>
              <a:t>17</a:t>
            </a:fld>
            <a:endParaRPr lang="en-US" alt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52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2FF516-969D-4846-B240-4B5F1D3097E8}" type="slidenum">
              <a:rPr lang="en-US" altLang="en-US" sz="1200"/>
              <a:pPr/>
              <a:t>19</a:t>
            </a:fld>
            <a:endParaRPr lang="en-US" altLang="en-US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63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A3F6F-AE90-4DB7-A9EA-DAF0E4DDFC8F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F4B0F6A7-1B60-4DEF-BF8A-FDB65E7667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8D7A5-226D-4E4E-BA77-9D10F11FA999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3D95E-C195-4DE8-B87D-260CDDF1B2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3283D-CDCB-4930-A65D-3C1C74226ACD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CAB69-DD42-4C08-990C-1949E0073F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3A0E2-2B8D-401E-BBA6-1EEC11B94CE5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D38D5-136E-4DC6-BFC3-5203ADE315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24358C9-F7BF-4E50-9DE5-C5CD5E1C4DE4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AC72807-25EF-4742-B872-4ABEB52808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0703E-7E72-4700-9F2A-F006EE49BFFE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EE13F-6984-4CAC-9983-3F096FB52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FBC77-F4AF-4DD7-8B2B-16DBCD173219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4B57F-D60C-4B70-934C-6861655A81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BF239DA-6FE9-480C-9EFE-47C570136CA5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29E6C-F9C4-4CB8-A649-02B5EC94D2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B743D-1C89-4D27-97A9-E6DC2B2DDE3B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CC626-8F2E-4D6F-8EA8-BB39B370BB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9AFE-9909-4437-95F5-6D5F70D94E99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43111-4533-4DE9-89A3-033AAAA3E2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C8EC3-5692-4A42-B624-8D86E4A8CE17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46FD6-D7D0-43C8-8C6C-D6B4548693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E71E689-0BD1-4F49-B676-BCDC3161D446}" type="datetimeFigureOut">
              <a:rPr lang="en-US" smtClean="0"/>
              <a:pPr>
                <a:defRPr/>
              </a:pPr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9BF30F9-3ADB-431E-8FBD-6D5B0D4DEE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x9zf4O3LbI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w0KcA59_8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whitehouse.gov/1600/presidents/johnadam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sa-5E1SsEn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7D7A52-A1E2-42D6-A195-32EE77427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C2481F-0D14-4355-95EB-14983EA86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" y="152400"/>
            <a:ext cx="3008313" cy="46910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1. Analyze the following quote by John Adams. 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2. Please complete a written response that describes your thoughts regarding the quote.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“A government of laws, and not of men.”</a:t>
            </a:r>
          </a:p>
        </p:txBody>
      </p:sp>
    </p:spTree>
    <p:extLst>
      <p:ext uri="{BB962C8B-B14F-4D97-AF65-F5344CB8AC3E}">
        <p14:creationId xmlns:p14="http://schemas.microsoft.com/office/powerpoint/2010/main" val="2958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080826"/>
            <a:ext cx="7772400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spc="38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EXPLORE, EXPLAIN, &amp; ELABORATE !!</a:t>
            </a:r>
          </a:p>
        </p:txBody>
      </p:sp>
    </p:spTree>
    <p:extLst>
      <p:ext uri="{BB962C8B-B14F-4D97-AF65-F5344CB8AC3E}">
        <p14:creationId xmlns:p14="http://schemas.microsoft.com/office/powerpoint/2010/main" val="3825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Explore, Explain, and Elaboration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Students and instructor will review GPS and LEQ.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Students will watch a video on John Adams.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Students will take notes, complete a reading passage, watch videos and create a graphic organizer that summarizes the “XYZ” Affair that occurred under the administration of President John Adams.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STANDARDS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u="sng" dirty="0"/>
              <a:t>SSUSH6:</a:t>
            </a:r>
            <a:r>
              <a:rPr lang="en-US" sz="4000" dirty="0"/>
              <a:t> Analyze the challenges faced by the first five presidents and how they responded.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INQUIRY…(I CAN STATEMENT)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267242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I can explain the challenges faced by the John Adams Administration and how he responded to these respective obstacles. </a:t>
            </a:r>
          </a:p>
        </p:txBody>
      </p:sp>
    </p:spTree>
    <p:extLst>
      <p:ext uri="{BB962C8B-B14F-4D97-AF65-F5344CB8AC3E}">
        <p14:creationId xmlns:p14="http://schemas.microsoft.com/office/powerpoint/2010/main" val="2068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3DC3-5FC0-4179-AC95-987C121B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EC4A8-98B6-4C8E-8AEB-D20132C9E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3149790"/>
            <a:ext cx="3657600" cy="160934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E016F-2BE7-4610-841D-402493E56B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We will know that we are successful when we can explain how President John Adams responded to various challenges that occurred during his administration. </a:t>
            </a:r>
          </a:p>
        </p:txBody>
      </p:sp>
    </p:spTree>
    <p:extLst>
      <p:ext uri="{BB962C8B-B14F-4D97-AF65-F5344CB8AC3E}">
        <p14:creationId xmlns:p14="http://schemas.microsoft.com/office/powerpoint/2010/main" val="1406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VOCABULARY TERMS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Arial" charset="0"/>
              </a:rPr>
              <a:t>What </a:t>
            </a:r>
            <a:r>
              <a:rPr lang="en-US" sz="4000" b="1" dirty="0">
                <a:latin typeface="Arial" charset="0"/>
              </a:rPr>
              <a:t>words </a:t>
            </a:r>
            <a:r>
              <a:rPr lang="en-US" sz="4000" dirty="0">
                <a:latin typeface="Arial" charset="0"/>
              </a:rPr>
              <a:t>and </a:t>
            </a:r>
            <a:r>
              <a:rPr lang="en-US" sz="4000" b="1" dirty="0">
                <a:latin typeface="Arial" charset="0"/>
              </a:rPr>
              <a:t>people </a:t>
            </a:r>
            <a:r>
              <a:rPr lang="en-US" sz="4000" dirty="0">
                <a:latin typeface="Arial" charset="0"/>
              </a:rPr>
              <a:t>do I need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to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know?</a:t>
            </a:r>
          </a:p>
          <a:p>
            <a:endParaRPr lang="en-US" sz="4000" dirty="0">
              <a:latin typeface="Arial" charset="0"/>
            </a:endParaRPr>
          </a:p>
          <a:p>
            <a:pPr lvl="1"/>
            <a:r>
              <a:rPr lang="en-US" sz="3400" dirty="0">
                <a:latin typeface="Arial" charset="0"/>
              </a:rPr>
              <a:t>Jay’s Treaty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President John Adams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Alien and Sedition Acts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The Election of 1800</a:t>
            </a:r>
          </a:p>
          <a:p>
            <a:pPr lv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2EAD99-14FB-4EEE-A786-D5FEDF09517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br>
              <a:rPr kumimoji="1" lang="en-US" altLang="en-US" sz="6800" dirty="0"/>
            </a:br>
            <a:r>
              <a:rPr kumimoji="1" lang="en-US" altLang="en-US" sz="6800" dirty="0"/>
              <a:t>JOHN ADAMS:</a:t>
            </a:r>
            <a:br>
              <a:rPr kumimoji="1" lang="en-US" altLang="en-US" sz="6800" dirty="0"/>
            </a:br>
            <a:endParaRPr kumimoji="1" lang="en-US" altLang="en-US" sz="68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AA536B8-96BC-4983-A746-BDCEED4D474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622550" y="3848100"/>
            <a:ext cx="6521450" cy="18573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kumimoji="1" lang="en-US" altLang="en-US" sz="3000" dirty="0"/>
              <a:t>Takes notes from the slides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kumimoji="1" lang="en-US" altLang="en-US" sz="3000" dirty="0"/>
              <a:t>Copy the text in </a:t>
            </a:r>
            <a:r>
              <a:rPr kumimoji="1" lang="en-US" altLang="en-US" sz="3000" dirty="0">
                <a:solidFill>
                  <a:srgbClr val="FF0000"/>
                </a:solidFill>
              </a:rPr>
              <a:t>red</a:t>
            </a:r>
            <a:r>
              <a:rPr kumimoji="1" lang="en-US" alt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32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kumimoji="1" lang="en-US" altLang="en-US" dirty="0"/>
              <a:t>John Adams Becomes 2</a:t>
            </a:r>
            <a:r>
              <a:rPr kumimoji="1" lang="en-US" altLang="en-US" baseline="30000" dirty="0"/>
              <a:t>nd</a:t>
            </a:r>
            <a:r>
              <a:rPr kumimoji="1" lang="en-US" altLang="en-US" dirty="0"/>
              <a:t> President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kumimoji="1" lang="en-US" altLang="en-US" sz="2700" dirty="0"/>
              <a:t>After Washington retired, his Vice-President, </a:t>
            </a:r>
            <a:r>
              <a:rPr kumimoji="1" lang="en-US" altLang="en-US" sz="2700" dirty="0">
                <a:solidFill>
                  <a:srgbClr val="FF0000"/>
                </a:solidFill>
              </a:rPr>
              <a:t>John Adams became the second president.</a:t>
            </a:r>
          </a:p>
          <a:p>
            <a:pPr eaLnBrk="1" hangingPunct="1"/>
            <a:r>
              <a:rPr kumimoji="1" lang="en-US" altLang="en-US" sz="2700" dirty="0"/>
              <a:t>Thomas Jefferson came in second. He became Vice-President.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63" y="3149790"/>
            <a:ext cx="3657600" cy="20665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70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Alien and Sedition Acts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kumimoji="1" lang="en-US" altLang="en-US" sz="2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President Adams was criticized for the XYZ affair by Democratic-Republican newspapers. </a:t>
            </a:r>
          </a:p>
          <a:p>
            <a:pPr lvl="0">
              <a:buClr>
                <a:srgbClr val="E48312"/>
              </a:buClr>
            </a:pPr>
            <a:r>
              <a:rPr kumimoji="1" lang="en-US" altLang="en-US" sz="2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He blamed the papers and new immigrants for his problems. </a:t>
            </a:r>
          </a:p>
          <a:p>
            <a:pPr lvl="0">
              <a:buClr>
                <a:srgbClr val="E48312"/>
              </a:buClr>
            </a:pPr>
            <a:r>
              <a:rPr kumimoji="1" lang="en-US" altLang="en-US" sz="2700" dirty="0">
                <a:solidFill>
                  <a:srgbClr val="FF0000"/>
                </a:solidFill>
              </a:rPr>
              <a:t>To silence his critics, the Alien and Sedition Acts were passed. </a:t>
            </a:r>
          </a:p>
          <a:p>
            <a:pPr lvl="0">
              <a:buClr>
                <a:srgbClr val="E48312"/>
              </a:buClr>
            </a:pPr>
            <a:r>
              <a:rPr kumimoji="1" lang="en-US" altLang="en-US" sz="2700" dirty="0">
                <a:solidFill>
                  <a:srgbClr val="FF0000"/>
                </a:solidFill>
              </a:rPr>
              <a:t>These acts</a:t>
            </a:r>
            <a:r>
              <a:rPr kumimoji="1" lang="en-US" altLang="en-US" sz="2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kumimoji="1" lang="en-US" altLang="en-US" sz="2700" dirty="0">
                <a:solidFill>
                  <a:srgbClr val="FF0000"/>
                </a:solidFill>
              </a:rPr>
              <a:t>targeted aliens</a:t>
            </a:r>
            <a:r>
              <a:rPr kumimoji="1" lang="en-US" altLang="en-US" sz="2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—immigrants who were not yet citizens.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and Sedition Acts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8006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kumimoji="1" lang="en-US" altLang="en-US" dirty="0"/>
          </a:p>
          <a:p>
            <a:pPr eaLnBrk="1" hangingPunct="1">
              <a:lnSpc>
                <a:spcPct val="90000"/>
              </a:lnSpc>
            </a:pPr>
            <a:r>
              <a:rPr kumimoji="1" lang="en-US" altLang="en-US" sz="2800" dirty="0"/>
              <a:t>One act </a:t>
            </a:r>
            <a:r>
              <a:rPr kumimoji="1" lang="en-US" altLang="en-US" sz="2800" dirty="0">
                <a:solidFill>
                  <a:srgbClr val="FF0000"/>
                </a:solidFill>
              </a:rPr>
              <a:t>increased the waiting period for becoming a U.S. citizen from 5 to 14 years.</a:t>
            </a:r>
            <a:r>
              <a:rPr kumimoji="1"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altLang="en-US" sz="2800" dirty="0"/>
              <a:t>Other acts gave the president the power to </a:t>
            </a:r>
            <a:r>
              <a:rPr kumimoji="1" lang="en-US" altLang="en-US" sz="2800" dirty="0">
                <a:solidFill>
                  <a:srgbClr val="FF0000"/>
                </a:solidFill>
              </a:rPr>
              <a:t>arrest disloyal aliens or order them out of the country during wartime.</a:t>
            </a:r>
            <a:r>
              <a:rPr kumimoji="1" lang="en-US" altLang="en-US" sz="2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altLang="en-US" sz="2800" dirty="0"/>
              <a:t>A fourth act outlawed </a:t>
            </a:r>
            <a:r>
              <a:rPr kumimoji="1" lang="en-US" altLang="en-US" sz="2800" dirty="0">
                <a:solidFill>
                  <a:srgbClr val="FF0000"/>
                </a:solidFill>
              </a:rPr>
              <a:t>sedition</a:t>
            </a:r>
            <a:r>
              <a:rPr kumimoji="1" lang="en-US" altLang="en-US" sz="2800" dirty="0"/>
              <a:t>.  </a:t>
            </a:r>
            <a:r>
              <a:rPr kumimoji="1" lang="en-US" altLang="en-US" sz="2800" dirty="0">
                <a:solidFill>
                  <a:srgbClr val="FF0000"/>
                </a:solidFill>
              </a:rPr>
              <a:t>Saying or writing anything false or harmful about the government became illegal. Newspaper editors were arrested.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altLang="en-US" sz="2800" dirty="0">
                <a:solidFill>
                  <a:srgbClr val="FF0000"/>
                </a:solidFill>
              </a:rPr>
              <a:t>Many people thought the Alien and Sedition Acts violated the First Amendment.</a:t>
            </a:r>
          </a:p>
        </p:txBody>
      </p:sp>
    </p:spTree>
    <p:extLst>
      <p:ext uri="{BB962C8B-B14F-4D97-AF65-F5344CB8AC3E}">
        <p14:creationId xmlns:p14="http://schemas.microsoft.com/office/powerpoint/2010/main" val="41867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438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President John Adams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300" b="1" dirty="0"/>
              <a:t>PRESIDENT JOHN ADAMS</a:t>
            </a:r>
            <a:br>
              <a:rPr lang="en-US" sz="5300" b="1" dirty="0"/>
            </a:br>
            <a:endParaRPr lang="en-US" sz="5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PRESENTED BY: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THE HHS U.S. HISTORY DEPARTMENT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COACH B.O. STREETMAN, INSTRUCTOR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Adams Foreign Policy Video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9" y="2120900"/>
            <a:ext cx="7170442" cy="405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1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ADAMS XYZ AFFAIR VIDEO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1" y="1676400"/>
            <a:ext cx="7322099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0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Adams Official White House Biography</a:t>
            </a:r>
          </a:p>
        </p:txBody>
      </p:sp>
      <p:pic>
        <p:nvPicPr>
          <p:cNvPr id="5" name="Content Placeholder 4" descr="02_john_adams[1]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2133601"/>
            <a:ext cx="6781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ASSIGNMENT: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Design a “cause and effect” graphic organizer that explains the relationship between the following events associated with the presidency of John Adams:</a:t>
            </a:r>
          </a:p>
          <a:p>
            <a:pPr lvl="1"/>
            <a:r>
              <a:rPr lang="en-US" sz="2200" dirty="0"/>
              <a:t> Jay’s Treaty</a:t>
            </a:r>
          </a:p>
          <a:p>
            <a:pPr lvl="1"/>
            <a:r>
              <a:rPr lang="en-US" sz="2200" dirty="0"/>
              <a:t>The XYZ Affair</a:t>
            </a:r>
          </a:p>
          <a:p>
            <a:pPr lvl="1"/>
            <a:r>
              <a:rPr lang="en-US" sz="2200" dirty="0"/>
              <a:t>The Alien and Sedition Acts </a:t>
            </a:r>
          </a:p>
          <a:p>
            <a:pPr lvl="1"/>
            <a:r>
              <a:rPr lang="en-US" sz="2200" dirty="0"/>
              <a:t>The Election of 1800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6087" y="2967335"/>
            <a:ext cx="437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EVALUATION!!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5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Review of standard, element, essential question and key vocabulary terms.</a:t>
            </a:r>
          </a:p>
          <a:p>
            <a:endParaRPr lang="en-US" dirty="0"/>
          </a:p>
          <a:p>
            <a:r>
              <a:rPr lang="en-US" dirty="0"/>
              <a:t>2. Students will complete a circle map that describes the presidency of John Adams.</a:t>
            </a:r>
          </a:p>
        </p:txBody>
      </p:sp>
    </p:spTree>
    <p:extLst>
      <p:ext uri="{BB962C8B-B14F-4D97-AF65-F5344CB8AC3E}">
        <p14:creationId xmlns:p14="http://schemas.microsoft.com/office/powerpoint/2010/main" val="17863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STANDARDS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u="sng" dirty="0"/>
              <a:t>SSUSH6:</a:t>
            </a:r>
            <a:r>
              <a:rPr lang="en-US" sz="4000" dirty="0"/>
              <a:t> Analyze the challenges faced by the first five presidents and how they responded.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INQUIRY…(I CAN STATEMENT)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267242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I can explain the challenges faced by the John Adams Administration and how he responded to these respective obstacles. </a:t>
            </a:r>
          </a:p>
        </p:txBody>
      </p:sp>
    </p:spTree>
    <p:extLst>
      <p:ext uri="{BB962C8B-B14F-4D97-AF65-F5344CB8AC3E}">
        <p14:creationId xmlns:p14="http://schemas.microsoft.com/office/powerpoint/2010/main" val="18937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3DC3-5FC0-4179-AC95-987C121B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EC4A8-98B6-4C8E-8AEB-D20132C9E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3149790"/>
            <a:ext cx="3657600" cy="160934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E016F-2BE7-4610-841D-402493E56B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We will know that we are successful when we can explain how President John Adams responded to various challenges that occurred during his administration. </a:t>
            </a:r>
          </a:p>
        </p:txBody>
      </p:sp>
    </p:spTree>
    <p:extLst>
      <p:ext uri="{BB962C8B-B14F-4D97-AF65-F5344CB8AC3E}">
        <p14:creationId xmlns:p14="http://schemas.microsoft.com/office/powerpoint/2010/main" val="39792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VOCABULARY TERMS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Arial" charset="0"/>
              </a:rPr>
              <a:t>What </a:t>
            </a:r>
            <a:r>
              <a:rPr lang="en-US" sz="4000" b="1" dirty="0">
                <a:latin typeface="Arial" charset="0"/>
              </a:rPr>
              <a:t>words </a:t>
            </a:r>
            <a:r>
              <a:rPr lang="en-US" sz="4000" dirty="0">
                <a:latin typeface="Arial" charset="0"/>
              </a:rPr>
              <a:t>and </a:t>
            </a:r>
            <a:r>
              <a:rPr lang="en-US" sz="4000" b="1" dirty="0">
                <a:latin typeface="Arial" charset="0"/>
              </a:rPr>
              <a:t>people </a:t>
            </a:r>
            <a:r>
              <a:rPr lang="en-US" sz="4000" dirty="0">
                <a:latin typeface="Arial" charset="0"/>
              </a:rPr>
              <a:t>do I need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to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know?</a:t>
            </a:r>
          </a:p>
          <a:p>
            <a:endParaRPr lang="en-US" sz="4000" dirty="0">
              <a:latin typeface="Arial" charset="0"/>
            </a:endParaRPr>
          </a:p>
          <a:p>
            <a:pPr lvl="1"/>
            <a:r>
              <a:rPr lang="en-US" sz="3400" dirty="0">
                <a:latin typeface="Arial" charset="0"/>
              </a:rPr>
              <a:t>Jay’s Treaty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President John Adams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Alien and Sedition Acts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The Election of 1800</a:t>
            </a:r>
          </a:p>
          <a:p>
            <a:pPr lv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9891" y="2967335"/>
            <a:ext cx="4884222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ENGAGEMENT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4449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ADAMS CIRCLE MAP</a:t>
            </a:r>
          </a:p>
        </p:txBody>
      </p:sp>
      <p:pic>
        <p:nvPicPr>
          <p:cNvPr id="4" name="Content Placeholder 3" descr="circle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7010400" cy="3810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02_john_adam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048000"/>
            <a:ext cx="296708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Students will examine the standard and essential questions.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(Hook) Students will be asked to watch a video about President John Adams.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STANDARDS OF EXCELLENCE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u="sng" dirty="0"/>
              <a:t>SSUSH6:</a:t>
            </a:r>
            <a:r>
              <a:rPr lang="en-US" sz="4000" dirty="0"/>
              <a:t> Analyze the challenges faced by the first five presidents and how they responded.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INQUIRY…(I CAN STATEMENT)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267242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I can explain the challenges faced by the John Adams Administration and how he responded to these respective obstacles. </a:t>
            </a:r>
          </a:p>
        </p:txBody>
      </p:sp>
    </p:spTree>
    <p:extLst>
      <p:ext uri="{BB962C8B-B14F-4D97-AF65-F5344CB8AC3E}">
        <p14:creationId xmlns:p14="http://schemas.microsoft.com/office/powerpoint/2010/main" val="38587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3DC3-5FC0-4179-AC95-987C121B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EC4A8-98B6-4C8E-8AEB-D20132C9E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3149790"/>
            <a:ext cx="3657600" cy="160934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E016F-2BE7-4610-841D-402493E56B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We will know that we are successful when we can explain how President John Adams responded to various challenges that occurred during his administration. </a:t>
            </a:r>
          </a:p>
        </p:txBody>
      </p:sp>
    </p:spTree>
    <p:extLst>
      <p:ext uri="{BB962C8B-B14F-4D97-AF65-F5344CB8AC3E}">
        <p14:creationId xmlns:p14="http://schemas.microsoft.com/office/powerpoint/2010/main" val="7609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VOCABULARY TERMS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Arial" charset="0"/>
              </a:rPr>
              <a:t>What </a:t>
            </a:r>
            <a:r>
              <a:rPr lang="en-US" sz="4000" b="1" dirty="0">
                <a:latin typeface="Arial" charset="0"/>
              </a:rPr>
              <a:t>words </a:t>
            </a:r>
            <a:r>
              <a:rPr lang="en-US" sz="4000" dirty="0">
                <a:latin typeface="Arial" charset="0"/>
              </a:rPr>
              <a:t>and </a:t>
            </a:r>
            <a:r>
              <a:rPr lang="en-US" sz="4000" b="1" dirty="0">
                <a:latin typeface="Arial" charset="0"/>
              </a:rPr>
              <a:t>people </a:t>
            </a:r>
            <a:r>
              <a:rPr lang="en-US" sz="4000" dirty="0">
                <a:latin typeface="Arial" charset="0"/>
              </a:rPr>
              <a:t>do I need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to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know?</a:t>
            </a:r>
          </a:p>
          <a:p>
            <a:endParaRPr lang="en-US" sz="4000" dirty="0">
              <a:latin typeface="Arial" charset="0"/>
            </a:endParaRPr>
          </a:p>
          <a:p>
            <a:pPr lvl="1"/>
            <a:r>
              <a:rPr lang="en-US" sz="3400" dirty="0">
                <a:latin typeface="Arial" charset="0"/>
              </a:rPr>
              <a:t>Jay’s Treaty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President John Adams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Alien and Sedition Acts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The Election of 1800</a:t>
            </a:r>
          </a:p>
          <a:p>
            <a:pPr lv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JOHN ADAMS VIDEO</a:t>
            </a: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46263"/>
            <a:ext cx="5943600" cy="402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2944</TotalTime>
  <Words>808</Words>
  <Application>Microsoft Office PowerPoint</Application>
  <PresentationFormat>On-screen Show (4:3)</PresentationFormat>
  <Paragraphs>96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Rockwell</vt:lpstr>
      <vt:lpstr>Rockwell Condensed</vt:lpstr>
      <vt:lpstr>Wingdings</vt:lpstr>
      <vt:lpstr>Wood Type</vt:lpstr>
      <vt:lpstr>PowerPoint Presentation</vt:lpstr>
      <vt:lpstr>                    President John Adams                    PRESIDENT JOHN ADAMS </vt:lpstr>
      <vt:lpstr>PowerPoint Presentation</vt:lpstr>
      <vt:lpstr>ENGAGEMENT INSTRUCTIONS</vt:lpstr>
      <vt:lpstr>GEORGIA STANDARDS OF EXCELLENCE </vt:lpstr>
      <vt:lpstr>STATEMENT OF INQUIRY…(I CAN STATEMENT)</vt:lpstr>
      <vt:lpstr>SUCCESS CRITERIA </vt:lpstr>
      <vt:lpstr> KEY VOCABULARY TERMS </vt:lpstr>
      <vt:lpstr>PRESIDENT JOHN ADAMS VIDEO</vt:lpstr>
      <vt:lpstr>PowerPoint Presentation</vt:lpstr>
      <vt:lpstr>Explore, Explain, and Elaboration Strategy</vt:lpstr>
      <vt:lpstr>GEORGIA STANDARDS OF EXCELLENCE</vt:lpstr>
      <vt:lpstr>STATEMENT OF INQUIRY…(I CAN STATEMENT)</vt:lpstr>
      <vt:lpstr>SUCCESS CRITERIA </vt:lpstr>
      <vt:lpstr> KEY VOCABULARY TERMS </vt:lpstr>
      <vt:lpstr> JOHN ADAMS: </vt:lpstr>
      <vt:lpstr>John Adams Becomes 2nd President</vt:lpstr>
      <vt:lpstr>Alien and Sedition Acts</vt:lpstr>
      <vt:lpstr>Alien and Sedition Acts</vt:lpstr>
      <vt:lpstr>John Adams Foreign Policy Video</vt:lpstr>
      <vt:lpstr>JOHN ADAMS XYZ AFFAIR VIDEO  </vt:lpstr>
      <vt:lpstr> John Adams Official White House Biography</vt:lpstr>
      <vt:lpstr>ASSIGNMENT:</vt:lpstr>
      <vt:lpstr>PowerPoint Presentation</vt:lpstr>
      <vt:lpstr>EVALUATION STRATEGY</vt:lpstr>
      <vt:lpstr>GEORGIA STANDARDS OF EXCELLENCE</vt:lpstr>
      <vt:lpstr>STATEMENT OF INQUIRY…(I CAN STATEMENT)</vt:lpstr>
      <vt:lpstr>SUCCESS CRITERIA </vt:lpstr>
      <vt:lpstr> KEY VOCABULARY TERMS </vt:lpstr>
      <vt:lpstr>JOHN ADAMS CIRCLE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John Adams</dc:title>
  <dc:creator>Billterrenice</dc:creator>
  <cp:lastModifiedBy>Windows User</cp:lastModifiedBy>
  <cp:revision>48</cp:revision>
  <dcterms:created xsi:type="dcterms:W3CDTF">2015-11-16T02:09:57Z</dcterms:created>
  <dcterms:modified xsi:type="dcterms:W3CDTF">2024-11-12T09:33:15Z</dcterms:modified>
</cp:coreProperties>
</file>